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67"/>
    <p:restoredTop sz="94637"/>
  </p:normalViewPr>
  <p:slideViewPr>
    <p:cSldViewPr snapToGrid="0" snapToObjects="1">
      <p:cViewPr varScale="1">
        <p:scale>
          <a:sx n="142" d="100"/>
          <a:sy n="142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2" Type="http://schemas.openxmlformats.org/officeDocument/2006/relationships/hyperlink" Target="../ejemplo2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../ejemplo4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JavaScript funciona con un orden</a:t>
            </a:r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Lado del cliente y lado del servidor</a:t>
            </a:r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por dentro (</a:t>
            </a:r>
            <a:r>
              <a:rPr lang="es-ES_tradnl" dirty="0">
                <a:hlinkClick r:id="rId2" action="ppaction://hlinkfile"/>
              </a:rPr>
              <a:t>ejemplo2.html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externo (</a:t>
            </a:r>
            <a:r>
              <a:rPr lang="es-ES_tradnl" dirty="0">
                <a:hlinkClick r:id="rId3" action="ppaction://hlinkfile"/>
              </a:rPr>
              <a:t>ejemplo3.html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Gestores de JavaScript en l</a:t>
            </a:r>
            <a:r>
              <a:rPr lang="es-ES" dirty="0" err="1"/>
              <a:t>ínea</a:t>
            </a:r>
            <a:r>
              <a:rPr lang="es-ES" dirty="0"/>
              <a:t> (</a:t>
            </a:r>
            <a:r>
              <a:rPr lang="es-ES" dirty="0">
                <a:hlinkClick r:id="rId4" action="ppaction://hlinkfile"/>
              </a:rPr>
              <a:t>ejemplo4.html</a:t>
            </a:r>
            <a:r>
              <a:rPr lang="es-ES" dirty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Modifica el ejercicio añadiendo varios botones en el archivo. Cada vez que se presione un </a:t>
            </a:r>
            <a:r>
              <a:rPr lang="es-ES_tradnl" dirty="0" err="1"/>
              <a:t>bot</a:t>
            </a:r>
            <a:r>
              <a:rPr lang="es-ES" dirty="0" err="1"/>
              <a:t>ón</a:t>
            </a:r>
            <a:r>
              <a:rPr lang="es-ES" dirty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Crear un juego sencillo del tipo "adivina el número". Debes elegir un número aleatorio entre 1 y 100, luego desafiar al jugador a adivinar el número en 10 intentos. Después de cada intento decirle al jugador si ha acertado o no, y si está equivocado, decirle si se ha quedado corto, o se ha pasado. También debería decir los números que ya se han probado anteriormente. El juego acabará una vez que el jugador acierte o cuando se acaben los intentos. Cuando el juego se acabe,  se le debe dar al jugador la opción de volver a jugar.</a:t>
            </a:r>
          </a:p>
        </p:txBody>
      </p:sp>
    </p:spTree>
    <p:extLst>
      <p:ext uri="{BB962C8B-B14F-4D97-AF65-F5344CB8AC3E}">
        <p14:creationId xmlns:p14="http://schemas.microsoft.com/office/powerpoint/2010/main" val="342386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Configuración inicial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Añadir variables para guardar datos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Funciones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Operadores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condicionales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Eventos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repetitivas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/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249157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Jugar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lo que podemos hacer con JavaScript?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su núcleo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la funcionalidad construida por encima del núcleo de JavaScript llama </a:t>
            </a:r>
            <a:r>
              <a:rPr lang="es-ES" dirty="0" err="1"/>
              <a:t>API`s</a:t>
            </a:r>
            <a:r>
              <a:rPr lang="es-ES" dirty="0"/>
              <a:t>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Interfaces).</a:t>
            </a:r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Los navegadores </a:t>
            </a:r>
            <a:r>
              <a:rPr lang="es-ES" dirty="0" err="1"/>
              <a:t>APIs</a:t>
            </a:r>
            <a:r>
              <a:rPr lang="es-ES" dirty="0"/>
              <a:t> (DOM, localización-Geo API,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WebGL</a:t>
            </a:r>
            <a:r>
              <a:rPr lang="es-ES" dirty="0"/>
              <a:t>, Video y Sonido </a:t>
            </a:r>
            <a:r>
              <a:rPr lang="es-ES" dirty="0" err="1"/>
              <a:t>APIs</a:t>
            </a:r>
            <a:r>
              <a:rPr lang="es-ES" dirty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/>
              <a:t>APIs</a:t>
            </a:r>
            <a:r>
              <a:rPr lang="es-ES" dirty="0"/>
              <a:t> de terceras personas (Twitter API, Google </a:t>
            </a:r>
            <a:r>
              <a:rPr lang="es-ES" dirty="0" err="1"/>
              <a:t>Maps</a:t>
            </a:r>
            <a:r>
              <a:rPr lang="es-ES" dirty="0"/>
              <a:t> API, </a:t>
            </a:r>
            <a:r>
              <a:rPr lang="mr-IN" dirty="0"/>
              <a:t>…</a:t>
            </a: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código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Lo anterior asegura que el estilo y la estructura de la página están en su lugar en el momento en que JavaScript comienza a 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Seguridad en el navegador</a:t>
            </a:r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2249</TotalTime>
  <Words>728</Words>
  <Application>Microsoft Macintosh PowerPoint</Application>
  <PresentationFormat>Presentación en pantalla (4:3)</PresentationFormat>
  <Paragraphs>72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71</cp:revision>
  <cp:lastPrinted>2019-02-18T20:17:38Z</cp:lastPrinted>
  <dcterms:created xsi:type="dcterms:W3CDTF">2019-01-28T17:21:52Z</dcterms:created>
  <dcterms:modified xsi:type="dcterms:W3CDTF">2019-02-18T20:18:39Z</dcterms:modified>
</cp:coreProperties>
</file>